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CA9B79-6419-48C4-AB7E-36DBCB9D7FF6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3155B51-6DE9-4010-8B12-56B1ADD226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/>
              <a:t>给新生的建议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孙陆游</a:t>
            </a:r>
            <a:r>
              <a:rPr lang="en-US" sz="2800" b="1" dirty="0" smtClean="0"/>
              <a:t> </a:t>
            </a:r>
            <a:r>
              <a:rPr lang="ja-JP" altLang="en-US" sz="2800" b="1" dirty="0"/>
              <a:t>和 </a:t>
            </a:r>
            <a:r>
              <a:rPr lang="en-US" sz="2800" dirty="0" err="1" smtClean="0"/>
              <a:t>狄昀安</a:t>
            </a:r>
            <a:endParaRPr lang="en-US" sz="2800" b="1" dirty="0" smtClean="0"/>
          </a:p>
          <a:p>
            <a:r>
              <a:rPr lang="en-US" sz="2800" b="1" dirty="0" smtClean="0"/>
              <a:t>中文</a:t>
            </a:r>
            <a:r>
              <a:rPr lang="en-US" sz="2800" b="1" dirty="0"/>
              <a:t>612, </a:t>
            </a:r>
            <a:r>
              <a:rPr lang="en-US" sz="2800" b="1" dirty="0" err="1"/>
              <a:t>林老师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8194" name="Picture 2" descr="http://t3.gstatic.com/images?q=tbn:ANd9GcSbVWNWtGgYusCR2GWC6y2LWYTnD16LjyrTukYkTIAhO5Jn7SxT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9.media.tumblr.com/tumblr_l6ye02v1qX1qz8haeo1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055756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7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因循</a:t>
            </a:r>
            <a:r>
              <a:rPr lang="en-US" dirty="0" smtClean="0"/>
              <a:t>(yin </a:t>
            </a:r>
            <a:r>
              <a:rPr lang="en-US" dirty="0" err="1" smtClean="0"/>
              <a:t>xun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因循是一个对学习有很大的影响的习惯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让人很担心</a:t>
            </a:r>
            <a:endParaRPr lang="en-US" sz="2400" dirty="0" smtClean="0"/>
          </a:p>
          <a:p>
            <a:r>
              <a:rPr lang="en-US" sz="2400" dirty="0" err="1" smtClean="0"/>
              <a:t>不能好好做完功课</a:t>
            </a:r>
            <a:endParaRPr lang="en-US" sz="2400" dirty="0" smtClean="0"/>
          </a:p>
          <a:p>
            <a:r>
              <a:rPr lang="en-US" sz="2400" dirty="0" err="1" smtClean="0"/>
              <a:t>把电脑关掉可能有帮</a:t>
            </a:r>
            <a:r>
              <a:rPr lang="ja-JP" altLang="en-US" sz="2400" dirty="0"/>
              <a:t>助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098" name="Picture 2" descr="http://2.bp.blogspot.com/-y-uPa1p0VTQ/TVqSbiMVAXI/AAAAAAAABhI/xiq1Byk5KXw/s1600/procrastination-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30401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专业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大部分学生最少会换一次专</a:t>
            </a:r>
            <a:r>
              <a:rPr lang="zh-CN" altLang="en-US" sz="2400" dirty="0" smtClean="0"/>
              <a:t>业</a:t>
            </a:r>
            <a:endParaRPr lang="en-US" altLang="zh-CN" sz="2400" dirty="0" smtClean="0"/>
          </a:p>
          <a:p>
            <a:r>
              <a:rPr lang="zh-CN" altLang="en-US" sz="2400" dirty="0"/>
              <a:t>选不同的课来找到你的兴</a:t>
            </a:r>
            <a:r>
              <a:rPr lang="zh-CN" altLang="en-US" sz="2400" dirty="0" smtClean="0"/>
              <a:t>趣</a:t>
            </a:r>
            <a:endParaRPr lang="en-US" altLang="zh-CN" sz="2400" dirty="0" smtClean="0"/>
          </a:p>
          <a:p>
            <a:endParaRPr lang="en-US" sz="2400" dirty="0"/>
          </a:p>
        </p:txBody>
      </p:sp>
      <p:pic>
        <p:nvPicPr>
          <p:cNvPr id="3074" name="Picture 2" descr="http://media.oregonlive.com/cats/photo/cats-doing-homeworkjpg-55fbcfd4b3aba6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同屋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分担家事</a:t>
            </a:r>
            <a:endParaRPr lang="en-US" sz="2400" dirty="0" smtClean="0"/>
          </a:p>
          <a:p>
            <a:r>
              <a:rPr lang="en-US" sz="2400" dirty="0" smtClean="0"/>
              <a:t>Ex: </a:t>
            </a:r>
            <a:r>
              <a:rPr lang="en-US" sz="2400" dirty="0" err="1" smtClean="0"/>
              <a:t>我洗碗和打扫房间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err="1" smtClean="0"/>
              <a:t>她烧饭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我尊重她的爱安静的习惯</a:t>
            </a:r>
            <a:endParaRPr lang="en-US" sz="2400" dirty="0" smtClean="0"/>
          </a:p>
          <a:p>
            <a:r>
              <a:rPr lang="en-US" sz="2400" dirty="0" err="1"/>
              <a:t>我睡觉时候她也会把大灯关掉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122" name="Picture 2" descr="http://www.telecable.es/personales/amvelectronica/qingqi/c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743200" cy="163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选课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不要选太多重的</a:t>
            </a:r>
            <a:r>
              <a:rPr lang="zh-CN" altLang="en-US" sz="2400" dirty="0" smtClean="0"/>
              <a:t>课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否</a:t>
            </a:r>
            <a:r>
              <a:rPr lang="zh-CN" altLang="en-US" sz="2400" dirty="0"/>
              <a:t>则应付不了</a:t>
            </a:r>
            <a:endParaRPr lang="en-US" altLang="zh-CN" sz="2400" dirty="0"/>
          </a:p>
          <a:p>
            <a:r>
              <a:rPr lang="zh-CN" altLang="en-US" sz="2400" dirty="0"/>
              <a:t>不要选全部数学，物理课</a:t>
            </a:r>
            <a:endParaRPr lang="en-US" altLang="zh-CN" sz="2400" dirty="0" smtClean="0"/>
          </a:p>
        </p:txBody>
      </p:sp>
      <p:pic>
        <p:nvPicPr>
          <p:cNvPr id="6146" name="Picture 2" descr="http://dailypicksandflicks.com/wp-content/uploads/2011/06/Smart-c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22575"/>
            <a:ext cx="2133599" cy="29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上大学后得学回好学习的习惯</a:t>
            </a:r>
            <a:endParaRPr lang="en-US" altLang="ja-JP" sz="2400" dirty="0" smtClean="0"/>
          </a:p>
          <a:p>
            <a:r>
              <a:rPr lang="ja-JP" altLang="en-US" sz="2400" dirty="0" smtClean="0"/>
              <a:t>不</a:t>
            </a:r>
            <a:r>
              <a:rPr lang="ja-JP" altLang="en-US" sz="2400" dirty="0"/>
              <a:t>要拖</a:t>
            </a:r>
            <a:r>
              <a:rPr lang="ja-JP" altLang="en-US" sz="2400" dirty="0" smtClean="0"/>
              <a:t>延</a:t>
            </a:r>
            <a:endParaRPr lang="en-US" altLang="ja-JP" sz="2400" dirty="0" smtClean="0"/>
          </a:p>
          <a:p>
            <a:r>
              <a:rPr lang="zh-CN" altLang="en-US" sz="2400" dirty="0"/>
              <a:t>早就要开始考试准</a:t>
            </a:r>
            <a:r>
              <a:rPr lang="zh-CN" altLang="en-US" sz="2400" dirty="0" smtClean="0"/>
              <a:t>备</a:t>
            </a:r>
            <a:endParaRPr lang="en-US" altLang="zh-CN" sz="2400" dirty="0" smtClean="0"/>
          </a:p>
          <a:p>
            <a:r>
              <a:rPr lang="zh-CN" altLang="en-US" sz="2400" dirty="0"/>
              <a:t>助教，教授办公室</a:t>
            </a:r>
            <a:endParaRPr lang="en-US" sz="2400" dirty="0"/>
          </a:p>
        </p:txBody>
      </p:sp>
      <p:pic>
        <p:nvPicPr>
          <p:cNvPr id="7170" name="Picture 2" descr="http://indulgy.net/M3/5f/fS/179440366372521869HzCDB1pq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256915" cy="24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找</a:t>
            </a:r>
            <a:r>
              <a:rPr lang="zh-CN" altLang="en-US" dirty="0" smtClean="0"/>
              <a:t>到喜</a:t>
            </a:r>
            <a:r>
              <a:rPr lang="zh-CN" altLang="en-US" dirty="0"/>
              <a:t>欢的组</a:t>
            </a:r>
            <a:r>
              <a:rPr lang="zh-CN" altLang="en-US" dirty="0" smtClean="0"/>
              <a:t>织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zu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zhi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因为别的新生跟你一</a:t>
            </a:r>
            <a:r>
              <a:rPr lang="zh-CN" altLang="en-US" sz="2400" dirty="0" smtClean="0"/>
              <a:t>样</a:t>
            </a:r>
            <a:endParaRPr lang="en-US" altLang="zh-CN" sz="2400" dirty="0" smtClean="0"/>
          </a:p>
          <a:p>
            <a:r>
              <a:rPr lang="zh-CN" altLang="en-US" sz="2400" dirty="0" smtClean="0"/>
              <a:t>帮</a:t>
            </a:r>
            <a:r>
              <a:rPr lang="zh-CN" altLang="en-US" sz="2400" dirty="0"/>
              <a:t>你对学校更熟悉</a:t>
            </a:r>
            <a:endParaRPr lang="en-US" altLang="zh-CN" sz="2400" dirty="0" smtClean="0"/>
          </a:p>
          <a:p>
            <a:r>
              <a:rPr lang="zh-CN" altLang="en-US" sz="2400" dirty="0" smtClean="0"/>
              <a:t>很</a:t>
            </a:r>
            <a:r>
              <a:rPr lang="zh-CN" altLang="en-US" sz="2400" dirty="0"/>
              <a:t>快就找到朋</a:t>
            </a:r>
            <a:r>
              <a:rPr lang="zh-CN" altLang="en-US" sz="2400" dirty="0" smtClean="0"/>
              <a:t>友</a:t>
            </a:r>
            <a:endParaRPr lang="en-US" altLang="zh-CN" sz="2400" dirty="0" smtClean="0"/>
          </a:p>
          <a:p>
            <a:r>
              <a:rPr lang="zh-CN" altLang="en-US" sz="2400" dirty="0"/>
              <a:t>因为你认识的人越</a:t>
            </a:r>
            <a:r>
              <a:rPr lang="zh-CN" altLang="en-US" sz="2400" dirty="0" smtClean="0"/>
              <a:t>多</a:t>
            </a:r>
            <a:r>
              <a:rPr lang="en-US" altLang="zh-CN" sz="2400" dirty="0" smtClean="0"/>
              <a:t>,</a:t>
            </a:r>
            <a:r>
              <a:rPr lang="zh-CN" altLang="en-US" sz="2400" dirty="0"/>
              <a:t>你的机会也就跟</a:t>
            </a:r>
            <a:r>
              <a:rPr lang="zh-CN" altLang="en-US" sz="2400" dirty="0" smtClean="0"/>
              <a:t>多</a:t>
            </a:r>
            <a:r>
              <a:rPr lang="en-US" altLang="zh-CN" sz="2400" dirty="0" smtClean="0"/>
              <a:t>.</a:t>
            </a:r>
            <a:endParaRPr lang="en-US" sz="2400" dirty="0"/>
          </a:p>
        </p:txBody>
      </p:sp>
      <p:pic>
        <p:nvPicPr>
          <p:cNvPr id="2052" name="Picture 4" descr="http://3.bp.blogspot.com/-Pux_41Jv-S4/T1bCmF0ydFI/AAAAAAAAAMo/l1mivHXQxHY/s1600/funny-pictures-cat-dreams-first-day-school%255B1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281940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6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校园安全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400" dirty="0"/>
              <a:t>大学校园可以很危</a:t>
            </a:r>
            <a:r>
              <a:rPr lang="zh-CN" altLang="en-US" sz="2400" dirty="0" smtClean="0"/>
              <a:t>险</a:t>
            </a:r>
            <a:endParaRPr lang="en-US" altLang="zh-CN" sz="2400" dirty="0" smtClean="0"/>
          </a:p>
          <a:p>
            <a:r>
              <a:rPr lang="ja-JP" altLang="en-US" sz="2400" dirty="0"/>
              <a:t>注意安全</a:t>
            </a:r>
            <a:endParaRPr lang="en-US" altLang="zh-CN" sz="2400" dirty="0" smtClean="0"/>
          </a:p>
          <a:p>
            <a:r>
              <a:rPr lang="ja-JP" altLang="en-US" sz="2400" dirty="0"/>
              <a:t>偷窃，强暴</a:t>
            </a:r>
            <a:endParaRPr lang="en-US" altLang="zh-CN" sz="2400" dirty="0" smtClean="0"/>
          </a:p>
          <a:p>
            <a:r>
              <a:rPr lang="zh-CN" altLang="en-US" sz="2400" dirty="0"/>
              <a:t>半夜别一个人走</a:t>
            </a:r>
            <a:r>
              <a:rPr lang="zh-CN" altLang="en-US" sz="2400" dirty="0" smtClean="0"/>
              <a:t>路</a:t>
            </a:r>
            <a:endParaRPr lang="en-US" altLang="zh-CN" sz="2400" dirty="0" smtClean="0"/>
          </a:p>
          <a:p>
            <a:r>
              <a:rPr lang="ja-JP" altLang="en-US" sz="2400" dirty="0"/>
              <a:t>喝酒要当心</a:t>
            </a:r>
            <a:endParaRPr lang="en-US" sz="2400" dirty="0"/>
          </a:p>
        </p:txBody>
      </p:sp>
      <p:pic>
        <p:nvPicPr>
          <p:cNvPr id="1028" name="Picture 4" descr="https://i.chzbgr.com/maxW500/6137252096/h5D9A0921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644775" cy="35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0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ja-JP" altLang="en-US" sz="9600" dirty="0"/>
              <a:t>谢谢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9218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79</TotalTime>
  <Words>212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给新生的建议 </vt:lpstr>
      <vt:lpstr>因循(yin xun)</vt:lpstr>
      <vt:lpstr>专业</vt:lpstr>
      <vt:lpstr>同屋</vt:lpstr>
      <vt:lpstr>选课</vt:lpstr>
      <vt:lpstr>学业</vt:lpstr>
      <vt:lpstr>找到喜欢的组织(zu zhi)</vt:lpstr>
      <vt:lpstr>校园安全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给新生的建议</dc:title>
  <dc:creator>Luyou</dc:creator>
  <cp:lastModifiedBy>Luyou</cp:lastModifiedBy>
  <cp:revision>12</cp:revision>
  <dcterms:created xsi:type="dcterms:W3CDTF">2013-12-02T16:32:32Z</dcterms:created>
  <dcterms:modified xsi:type="dcterms:W3CDTF">2013-12-02T18:26:45Z</dcterms:modified>
</cp:coreProperties>
</file>